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1140" r:id="rId3"/>
    <p:sldId id="1143" r:id="rId4"/>
    <p:sldId id="1144" r:id="rId5"/>
    <p:sldId id="1145" r:id="rId6"/>
    <p:sldId id="1146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700808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2996952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4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94637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主要介绍了作者参观苏州古典园林的经历。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089644"/>
            <a:ext cx="11485848" cy="1331244"/>
          </a:xfrm>
          <a:prstGeom prst="rect">
            <a:avLst/>
          </a:prstGeom>
        </p:spPr>
      </p:pic>
      <p:pic>
        <p:nvPicPr>
          <p:cNvPr id="4" name="语篇导航-DA.eps" descr="id:21474864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3928" y="2636912"/>
            <a:ext cx="1651000" cy="40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4517"/>
            <a:ext cx="11485848" cy="2419124"/>
          </a:xfrm>
        </p:spPr>
        <p:txBody>
          <a:bodyPr/>
          <a:lstStyle/>
          <a:p>
            <a:pPr indent="612140" algn="ctr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1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Dancing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1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1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1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Light</a:t>
            </a:r>
            <a:endParaRPr lang="zh-CN" altLang="zh-CN" sz="2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few years ago, I visited the Classical Gardens of Suzhou</a:t>
            </a:r>
            <a:r>
              <a:rPr lang="en-US" altLang="zh-CN" sz="2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During the visit, my attention was drawn away from the plants, bridges and stones, towards </a:t>
            </a:r>
            <a:r>
              <a:rPr lang="en-US" altLang="zh-CN" sz="21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1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1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walls of the gardens</a:t>
            </a:r>
            <a:r>
              <a:rPr lang="en-US" altLang="zh-CN" sz="2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Mostly white, some parts of the walls are losing small </a:t>
            </a:r>
            <a:r>
              <a:rPr lang="en-US" altLang="zh-CN" sz="21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1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1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zh-CN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piece</a:t>
            </a:r>
            <a:r>
              <a:rPr lang="zh-CN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their covering</a:t>
            </a:r>
            <a:r>
              <a:rPr lang="en-US" altLang="zh-CN" sz="2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creates space in which light and plants can be </a:t>
            </a:r>
            <a:r>
              <a:rPr lang="en-US" altLang="zh-CN" sz="21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    </a:t>
            </a:r>
            <a:r>
              <a:rPr lang="zh-CN" altLang="zh-CN" sz="21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</a:t>
            </a:r>
            <a:r>
              <a:rPr lang="zh-CN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walls are not only the boundaries of the gardens, but they also form protected paths that guide you on a trip</a:t>
            </a:r>
            <a:r>
              <a:rPr lang="en-US" altLang="zh-CN" sz="2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07075" y="692696"/>
            <a:ext cx="4171327" cy="661797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789040"/>
            <a:ext cx="11485848" cy="830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考查冠词的用法。句意：在参观期间</a:t>
            </a:r>
            <a:r>
              <a:rPr lang="en-US" altLang="zh-CN" sz="21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我的注意力从植物、小桥和石头上转移到了花园的墙壁上。根据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“...walls of the gardens.”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1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此处是特指花园的墙壁</a:t>
            </a:r>
            <a:r>
              <a:rPr lang="en-US" altLang="zh-CN" sz="21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应用定冠词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4655296"/>
            <a:ext cx="11485848" cy="830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[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考查名词的用法。句意：大部分墙壁是白色的</a:t>
            </a:r>
            <a:r>
              <a:rPr lang="en-US" altLang="zh-CN" sz="21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有些部分正在失去小块的覆盖物。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piece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1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块</a:t>
            </a:r>
            <a:r>
              <a:rPr lang="en-US" altLang="zh-CN" sz="21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是可数名词</a:t>
            </a:r>
            <a:r>
              <a:rPr lang="en-US" altLang="zh-CN" sz="21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此处应用复数表示泛指。故填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pieces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4"/>
          <p:cNvSpPr txBox="1">
            <a:spLocks/>
          </p:cNvSpPr>
          <p:nvPr/>
        </p:nvSpPr>
        <p:spPr bwMode="auto">
          <a:xfrm>
            <a:off x="360854" y="5513398"/>
            <a:ext cx="11485848" cy="867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[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考查动词的用法。句意：这创造了可以看到光线和植物的空间。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是动词</a:t>
            </a:r>
            <a:r>
              <a:rPr lang="en-US" altLang="zh-CN" sz="21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“can be”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1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此处是含有情态动词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的被动语态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be done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seen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045923" y="2211056"/>
            <a:ext cx="814647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100" dirty="0">
                <a:cs typeface="Times New Roman" panose="02020603050405020304" pitchFamily="18" charset="0"/>
              </a:rPr>
              <a:t>the</a:t>
            </a:r>
            <a:r>
              <a:rPr lang="zh-CN" altLang="zh-CN" sz="21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5225889" y="2533274"/>
            <a:ext cx="1144865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100" dirty="0">
                <a:cs typeface="Times New Roman" panose="02020603050405020304" pitchFamily="18" charset="0"/>
              </a:rPr>
              <a:t>pieces</a:t>
            </a:r>
            <a:r>
              <a:rPr lang="zh-CN" altLang="zh-CN" sz="21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4017386" y="2977411"/>
            <a:ext cx="949299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100" dirty="0">
                <a:cs typeface="Times New Roman" panose="02020603050405020304" pitchFamily="18" charset="0"/>
              </a:rPr>
              <a:t>seen</a:t>
            </a:r>
            <a:r>
              <a:rPr lang="zh-CN" altLang="zh-CN" sz="21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10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memory of the white walls stayed with 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kept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  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imagine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many shadows could be collected by them to dance with the light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fantastic moment was so lively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came back to explore it with my camera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5"/>
          <p:cNvSpPr txBox="1">
            <a:spLocks/>
          </p:cNvSpPr>
          <p:nvPr/>
        </p:nvSpPr>
        <p:spPr bwMode="auto">
          <a:xfrm>
            <a:off x="360854" y="237076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考查动词的用法。句意：我一直在想象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它们能收集多少影子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与光共舞。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 doing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一直做某事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为固定短语。故填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imagining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6"/>
          <p:cNvSpPr txBox="1">
            <a:spLocks/>
          </p:cNvSpPr>
          <p:nvPr/>
        </p:nvSpPr>
        <p:spPr bwMode="auto">
          <a:xfrm>
            <a:off x="360854" y="3495015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考查引导词的用法。句意：这个奇妙的时刻是如此生动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以至于我带着相机回来探索它。根据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“...so lively... I came back to explore it with my camera.”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此处考查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so...that...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句型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如此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以至于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……”,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引导结果状语从句。故填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410313" y="812020"/>
            <a:ext cx="15007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imagining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3437719" y="1961550"/>
            <a:ext cx="7152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that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Working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free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these walls and their marks, I began to feel like collecting all the stories that were painted there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Weather and time have turned these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amaze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white walls into Chinese landscape paintings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7"/>
          <p:cNvSpPr txBox="1">
            <a:spLocks/>
          </p:cNvSpPr>
          <p:nvPr/>
        </p:nvSpPr>
        <p:spPr bwMode="auto">
          <a:xfrm>
            <a:off x="334566" y="234888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考查副词的用法。句意：在这些墙壁和它们的标记上自由地工作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我开始想收集所有画在那里的故事。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free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是形容词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此处修饰动词应用副词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freely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freely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8"/>
          <p:cNvSpPr txBox="1">
            <a:spLocks/>
          </p:cNvSpPr>
          <p:nvPr/>
        </p:nvSpPr>
        <p:spPr bwMode="auto">
          <a:xfrm>
            <a:off x="334566" y="400506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考查形容词的用法。句意：天气和时间把这些令人惊叹的白墙变成了中国的山水画。空后是名词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所以此处应用形容词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amazing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令人惊奇的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）修饰物。故填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amazing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529517" y="803310"/>
            <a:ext cx="9292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freely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674342" y="1891883"/>
            <a:ext cx="12955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amazing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865126"/>
          </a:xfrm>
        </p:spPr>
        <p:txBody>
          <a:bodyPr/>
          <a:lstStyle/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photos during the month of June, just after the rain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air was full of small drops of water, showing the light and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things around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born out of a dance between light and a body, when photographing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found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enjoying a moment of this dance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9"/>
          <p:cNvSpPr txBox="1">
            <a:spLocks/>
          </p:cNvSpPr>
          <p:nvPr/>
        </p:nvSpPr>
        <p:spPr bwMode="auto">
          <a:xfrm>
            <a:off x="360854" y="2564661"/>
            <a:ext cx="11485848" cy="936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考查动词的用法。句意：这些照片是我在六月的雨后拍摄的。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是动词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根据语境和后句可知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本句是一般过去时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动词用过去式。故填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took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1"/>
          <p:cNvSpPr txBox="1">
            <a:spLocks/>
          </p:cNvSpPr>
          <p:nvPr/>
        </p:nvSpPr>
        <p:spPr bwMode="auto">
          <a:xfrm>
            <a:off x="360854" y="3454779"/>
            <a:ext cx="11485848" cy="1379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考查介词的用法。句意：空气中充满了小水滴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显示出周围事物的光和颜色。根据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...the things around”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此处是指周围事物的颜色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所有格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“……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2"/>
          <p:cNvSpPr txBox="1">
            <a:spLocks/>
          </p:cNvSpPr>
          <p:nvPr/>
        </p:nvSpPr>
        <p:spPr bwMode="auto">
          <a:xfrm>
            <a:off x="334566" y="4791159"/>
            <a:ext cx="11485848" cy="1865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考查反身代词的用法。句意：因为色彩是光与身体之间的舞蹈而产生的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所以当我拍摄彩色照片时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我发现自己在享受这种舞蹈的时刻。根据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found...enjoying a moment of this dance.”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所以宾语应该用反身代词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myself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myself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600688" y="785893"/>
            <a:ext cx="7665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took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8719968" y="1221322"/>
            <a:ext cx="5180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 </a:t>
            </a:r>
            <a:r>
              <a:rPr lang="en-US" altLang="zh-CN" sz="2400" dirty="0" smtClean="0"/>
              <a:t>of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1640669" y="2039927"/>
            <a:ext cx="13484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myself</a:t>
            </a:r>
            <a:r>
              <a:rPr lang="zh-CN" altLang="zh-CN" sz="24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3904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  <p:bldP spid="9" grpId="0"/>
      <p:bldP spid="11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466</TotalTime>
  <Words>654</Words>
  <Application>Microsoft Office PowerPoint</Application>
  <PresentationFormat>自定义</PresentationFormat>
  <Paragraphs>30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4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451</cp:revision>
  <dcterms:created xsi:type="dcterms:W3CDTF">2020-11-06T05:24:00Z</dcterms:created>
  <dcterms:modified xsi:type="dcterms:W3CDTF">2025-09-17T01:40:19Z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